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14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734132" y="749301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5017773" y="3517257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44711" y="875512"/>
            <a:ext cx="2267655" cy="2742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Earths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24426" y="1506185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3092" y="5745038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endParaRPr lang="en-US" sz="11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blipFill>
                <a:blip r:embed="rId10"/>
                <a:stretch>
                  <a:fillRect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4855</TotalTime>
  <Words>161</Words>
  <Application>Microsoft Office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116</cp:revision>
  <dcterms:created xsi:type="dcterms:W3CDTF">2022-06-13T15:17:41Z</dcterms:created>
  <dcterms:modified xsi:type="dcterms:W3CDTF">2024-02-27T16:00:07Z</dcterms:modified>
</cp:coreProperties>
</file>